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55B0-7204-46E6-AB7B-DA859416E939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F2716-5554-4E86-963B-08DD37814B6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6547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240CC-841D-460C-AB51-0F61CF5A3067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B4B79-43E7-4EE7-8DDA-E05FC69ACEF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7762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5637E-26DC-426D-8370-B93F9124F650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F298B-861C-42B8-9F60-2F3CB86ACA9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7949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50F18-692F-41B3-9D97-525D62D9F0FF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F0A18-47FD-46FA-AFA8-CDAEE21749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338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19560-3ECE-444E-A6F5-81A9A91D08FE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A7615-F891-407B-BF6B-8AD8164DB1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512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BDB0C-9B63-4868-ACE3-085C0A0553AB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94B03-450B-4005-BEA7-33A4EA9FE4B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8738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F162F-1B73-4912-8882-2CE819CB9880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78DB9-B804-4448-AAFF-9014CA07E33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3209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75C08-2C91-4CAD-8E12-2CC78EC8D9FD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37B13-4492-4C9D-8623-3E1A009F5F1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77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FDB7D-E94F-4D5C-B8A4-38355B3E7006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7683D-1E58-45A5-8B30-5FF9A279A7A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1687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2D387-59ED-4F1C-BB0C-7520F8006718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EBD55-B903-4181-9944-65D89772953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6824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C252C-48DE-473A-942E-9B85B6D7C4EB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EC6D6-C5DB-4788-B4E5-23575FF0CBD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4412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C3B1FB4-7A40-4B39-BBAC-E9449326212E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EB40E1-750A-4458-8691-078690AEF41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1073036" y="893763"/>
            <a:ext cx="69836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endogenous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soluble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VEGFR-2/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sKDR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(esKDR)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S01-003 / S01-004)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700808"/>
            <a:ext cx="3317875" cy="300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4" name="Rechteck 1"/>
          <p:cNvSpPr>
            <a:spLocks noChangeArrowheads="1"/>
          </p:cNvSpPr>
          <p:nvPr/>
        </p:nvSpPr>
        <p:spPr bwMode="auto">
          <a:xfrm>
            <a:off x="1513919" y="5285418"/>
            <a:ext cx="61018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recombinant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endogenous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soluble VEGFR-2/KDR (esKDR)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insect cells.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loaded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SDS-polyacrylamide gel under reducing conditions and stained with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 stain. 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55</cp:revision>
  <dcterms:created xsi:type="dcterms:W3CDTF">2010-12-17T07:34:39Z</dcterms:created>
  <dcterms:modified xsi:type="dcterms:W3CDTF">2015-03-20T12:01:22Z</dcterms:modified>
</cp:coreProperties>
</file>